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5" r:id="rId11"/>
    <p:sldId id="266" r:id="rId12"/>
    <p:sldId id="263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1D57D66-1892-4C90-8CB5-ADE13344D320}" type="datetimeFigureOut">
              <a:rPr lang="nl-NL" smtClean="0"/>
              <a:t>19-11-2015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6DFF2CF-79AB-4BE3-8DB2-25669A6EDE05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7D66-1892-4C90-8CB5-ADE13344D320}" type="datetimeFigureOut">
              <a:rPr lang="nl-NL" smtClean="0"/>
              <a:t>19-11-2015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F2CF-79AB-4BE3-8DB2-25669A6EDE0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7D66-1892-4C90-8CB5-ADE13344D320}" type="datetimeFigureOut">
              <a:rPr lang="nl-NL" smtClean="0"/>
              <a:t>19-11-2015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F2CF-79AB-4BE3-8DB2-25669A6EDE0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7D66-1892-4C90-8CB5-ADE13344D320}" type="datetimeFigureOut">
              <a:rPr lang="nl-NL" smtClean="0"/>
              <a:t>19-11-2015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F2CF-79AB-4BE3-8DB2-25669A6EDE0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7D66-1892-4C90-8CB5-ADE13344D320}" type="datetimeFigureOut">
              <a:rPr lang="nl-NL" smtClean="0"/>
              <a:t>19-11-2015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F2CF-79AB-4BE3-8DB2-25669A6EDE0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7D66-1892-4C90-8CB5-ADE13344D320}" type="datetimeFigureOut">
              <a:rPr lang="nl-NL" smtClean="0"/>
              <a:t>19-11-2015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F2CF-79AB-4BE3-8DB2-25669A6EDE0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7D66-1892-4C90-8CB5-ADE13344D320}" type="datetimeFigureOut">
              <a:rPr lang="nl-NL" smtClean="0"/>
              <a:t>19-11-2015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F2CF-79AB-4BE3-8DB2-25669A6EDE0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7D66-1892-4C90-8CB5-ADE13344D320}" type="datetimeFigureOut">
              <a:rPr lang="nl-NL" smtClean="0"/>
              <a:t>19-11-2015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F2CF-79AB-4BE3-8DB2-25669A6EDE0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7D66-1892-4C90-8CB5-ADE13344D320}" type="datetimeFigureOut">
              <a:rPr lang="nl-NL" smtClean="0"/>
              <a:t>19-11-2015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F2CF-79AB-4BE3-8DB2-25669A6EDE0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7D66-1892-4C90-8CB5-ADE13344D320}" type="datetimeFigureOut">
              <a:rPr lang="nl-NL" smtClean="0"/>
              <a:t>19-11-2015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F2CF-79AB-4BE3-8DB2-25669A6EDE05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7D66-1892-4C90-8CB5-ADE13344D320}" type="datetimeFigureOut">
              <a:rPr lang="nl-NL" smtClean="0"/>
              <a:t>19-11-2015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F2CF-79AB-4BE3-8DB2-25669A6EDE0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D57D66-1892-4C90-8CB5-ADE13344D320}" type="datetimeFigureOut">
              <a:rPr lang="nl-NL" smtClean="0"/>
              <a:t>19-11-2015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6DFF2CF-79AB-4BE3-8DB2-25669A6EDE0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SNk_aUTmM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9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2 Zwanger en bevallen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73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Vruchtwater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Om de embryo/foetus zit een zak (vruchtvliezen)</a:t>
            </a:r>
          </a:p>
          <a:p>
            <a:r>
              <a:rPr lang="nl-NL" dirty="0" smtClean="0"/>
              <a:t>De vruchtvliezen zijn gevuld met vruchtwater</a:t>
            </a:r>
          </a:p>
          <a:p>
            <a:r>
              <a:rPr lang="nl-NL" dirty="0" smtClean="0"/>
              <a:t>Bescherming tegen stoten en uitdroging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006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Navelstreng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Bevat 3 bloedvaten:</a:t>
            </a:r>
          </a:p>
          <a:p>
            <a:pPr lvl="1"/>
            <a:r>
              <a:rPr lang="nl-NL" dirty="0" smtClean="0"/>
              <a:t>2 navelstrengslagaders</a:t>
            </a:r>
          </a:p>
          <a:p>
            <a:pPr lvl="1"/>
            <a:r>
              <a:rPr lang="nl-NL" dirty="0" smtClean="0"/>
              <a:t>1 navelstrengader</a:t>
            </a:r>
            <a:endParaRPr lang="nl-NL" dirty="0"/>
          </a:p>
          <a:p>
            <a:r>
              <a:rPr lang="nl-NL" dirty="0" smtClean="0"/>
              <a:t>Bloedvaten lopen dicht langs de wand van de bloedvaten van de moeder</a:t>
            </a:r>
          </a:p>
          <a:p>
            <a:r>
              <a:rPr lang="nl-NL" dirty="0" smtClean="0"/>
              <a:t>Hier kunnen stoffen worden uitgewisseld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11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Invloed van schadelijke stoffen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Roken</a:t>
            </a:r>
          </a:p>
          <a:p>
            <a:pPr lvl="1"/>
            <a:r>
              <a:rPr lang="nl-NL" dirty="0" smtClean="0"/>
              <a:t>Groeiachterstand </a:t>
            </a:r>
            <a:endParaRPr lang="nl-NL" dirty="0"/>
          </a:p>
          <a:p>
            <a:r>
              <a:rPr lang="nl-NL" dirty="0" smtClean="0"/>
              <a:t>Alcohol</a:t>
            </a:r>
          </a:p>
          <a:p>
            <a:pPr lvl="1"/>
            <a:r>
              <a:rPr lang="nl-NL" dirty="0" err="1" smtClean="0"/>
              <a:t>Foetal</a:t>
            </a:r>
            <a:r>
              <a:rPr lang="nl-NL" dirty="0" smtClean="0"/>
              <a:t> alcohol syndroom </a:t>
            </a:r>
            <a:endParaRPr lang="nl-NL" dirty="0"/>
          </a:p>
          <a:p>
            <a:r>
              <a:rPr lang="nl-NL" dirty="0" smtClean="0"/>
              <a:t>Medicijnen</a:t>
            </a:r>
          </a:p>
          <a:p>
            <a:pPr lvl="1"/>
            <a:r>
              <a:rPr lang="nl-NL" dirty="0" smtClean="0"/>
              <a:t>Miskraam, groeiachterstand, misvormingen</a:t>
            </a:r>
            <a:endParaRPr lang="nl-NL" dirty="0"/>
          </a:p>
          <a:p>
            <a:r>
              <a:rPr lang="nl-NL" dirty="0" smtClean="0"/>
              <a:t>Drugs</a:t>
            </a:r>
          </a:p>
          <a:p>
            <a:pPr lvl="1"/>
            <a:r>
              <a:rPr lang="nl-NL" dirty="0" smtClean="0"/>
              <a:t>Verslavingen, aantasting organen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921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bevalling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Vindt plaats in drie fasen:</a:t>
            </a:r>
          </a:p>
          <a:p>
            <a:pPr lvl="1"/>
            <a:r>
              <a:rPr lang="nl-NL" dirty="0" smtClean="0"/>
              <a:t>Ontsluiting</a:t>
            </a:r>
          </a:p>
          <a:p>
            <a:pPr lvl="1"/>
            <a:r>
              <a:rPr lang="nl-NL" dirty="0" smtClean="0"/>
              <a:t>Uitdrijving</a:t>
            </a:r>
          </a:p>
          <a:p>
            <a:pPr lvl="1"/>
            <a:r>
              <a:rPr lang="nl-NL" dirty="0" smtClean="0"/>
              <a:t>Nageboorte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614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Ontsluiting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Weeën </a:t>
            </a:r>
            <a:r>
              <a:rPr lang="nl-NL" dirty="0" smtClean="0">
                <a:sym typeface="Wingdings" panose="05000000000000000000" pitchFamily="2" charset="2"/>
              </a:rPr>
              <a:t> sterke samentrekkingen van de baarmoederwand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De baarmoedermond wordt soepeler en gaat open staan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De banden worden slapper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De vruchtvliezen breken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18262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Uitdrijving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geboorte van het kind</a:t>
            </a:r>
          </a:p>
          <a:p>
            <a:r>
              <a:rPr lang="nl-NL" dirty="0" smtClean="0"/>
              <a:t>De baby moet zelfstandig gaan ademhalen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85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Nageboorte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placenta komt los</a:t>
            </a:r>
          </a:p>
          <a:p>
            <a:r>
              <a:rPr lang="nl-NL" dirty="0" smtClean="0"/>
              <a:t>De placenta wordt uitgedreven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2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Keizersnee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verkeerde ligging van het kind</a:t>
            </a:r>
          </a:p>
          <a:p>
            <a:r>
              <a:rPr lang="nl-NL" dirty="0" smtClean="0"/>
              <a:t>Nauw bekken </a:t>
            </a:r>
          </a:p>
          <a:p>
            <a:r>
              <a:rPr lang="nl-NL" dirty="0" smtClean="0"/>
              <a:t>Groot kind</a:t>
            </a:r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www.youtube.com/watch?v=nSNk_aUTmM4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66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Huiswerk volgende week vrijdag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Tot en </a:t>
            </a:r>
            <a:r>
              <a:rPr lang="nl-NL" smtClean="0"/>
              <a:t>met paragraaf 4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4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Bespreken paragraaf 2</a:t>
            </a:r>
          </a:p>
          <a:p>
            <a:r>
              <a:rPr lang="nl-NL" dirty="0" smtClean="0"/>
              <a:t>Maken paragraaf 2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47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bevruchting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kop van de zaadcel smelt samen met de eicel</a:t>
            </a:r>
          </a:p>
          <a:p>
            <a:r>
              <a:rPr lang="nl-NL" dirty="0" smtClean="0"/>
              <a:t>De kernen smelten samen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10527"/>
            <a:ext cx="2585492" cy="193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0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weg die de bevruchte eicel aflegt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eicel wordt in de eileider bevrucht</a:t>
            </a:r>
          </a:p>
          <a:p>
            <a:r>
              <a:rPr lang="nl-NL" dirty="0" smtClean="0"/>
              <a:t>De eicel gaat zich delen en op weg naar de baarmoeder</a:t>
            </a:r>
          </a:p>
          <a:p>
            <a:r>
              <a:rPr lang="nl-NL" dirty="0" smtClean="0"/>
              <a:t>Het klompje met cellen hecht zich vast aan het baarmoederslijmvlies </a:t>
            </a:r>
            <a:r>
              <a:rPr lang="nl-NL" dirty="0" smtClean="0">
                <a:sym typeface="Wingdings" panose="05000000000000000000" pitchFamily="2" charset="2"/>
              </a:rPr>
              <a:t> innesteling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89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912768" cy="439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08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Embryo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eerste 12 weken van de zwangerschap</a:t>
            </a:r>
          </a:p>
          <a:p>
            <a:r>
              <a:rPr lang="nl-NL" dirty="0" smtClean="0"/>
              <a:t>Vorming van organen 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00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Foetus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Vanaf de 13</a:t>
            </a:r>
            <a:r>
              <a:rPr lang="nl-NL" baseline="30000" dirty="0" smtClean="0"/>
              <a:t>e</a:t>
            </a:r>
            <a:r>
              <a:rPr lang="nl-NL" dirty="0" smtClean="0"/>
              <a:t> week</a:t>
            </a:r>
          </a:p>
          <a:p>
            <a:r>
              <a:rPr lang="nl-NL" dirty="0" smtClean="0"/>
              <a:t>De foetus groeit</a:t>
            </a:r>
          </a:p>
          <a:p>
            <a:r>
              <a:rPr lang="nl-NL" dirty="0" smtClean="0"/>
              <a:t>De organen zijn dus al gevormd 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81877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48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Placenta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 de innesteling vormt zich een placenta</a:t>
            </a:r>
          </a:p>
          <a:p>
            <a:r>
              <a:rPr lang="nl-NL" dirty="0" smtClean="0"/>
              <a:t>Het kindje is via een navelstreng verbonden met de placenta</a:t>
            </a:r>
          </a:p>
          <a:p>
            <a:r>
              <a:rPr lang="nl-NL" dirty="0" smtClean="0"/>
              <a:t>Deze staat in verbinding met het baarmoederslijmvlies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881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295361" cy="430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528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</TotalTime>
  <Words>268</Words>
  <Application>Microsoft Office PowerPoint</Application>
  <PresentationFormat>Diavoorstelling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Austin</vt:lpstr>
      <vt:lpstr>Hoofdstuk 9</vt:lpstr>
      <vt:lpstr>Wat gaan we doen vandaag?</vt:lpstr>
      <vt:lpstr>De bevruchting </vt:lpstr>
      <vt:lpstr>De weg die de bevruchte eicel aflegt </vt:lpstr>
      <vt:lpstr>PowerPoint-presentatie</vt:lpstr>
      <vt:lpstr>Embryo</vt:lpstr>
      <vt:lpstr>Foetus </vt:lpstr>
      <vt:lpstr>Placenta</vt:lpstr>
      <vt:lpstr>PowerPoint-presentatie</vt:lpstr>
      <vt:lpstr>Vruchtwater </vt:lpstr>
      <vt:lpstr>Navelstreng</vt:lpstr>
      <vt:lpstr>Invloed van schadelijke stoffen </vt:lpstr>
      <vt:lpstr>De bevalling </vt:lpstr>
      <vt:lpstr>Ontsluiting </vt:lpstr>
      <vt:lpstr>Uitdrijving </vt:lpstr>
      <vt:lpstr>Nageboorte </vt:lpstr>
      <vt:lpstr>Keizersnee </vt:lpstr>
      <vt:lpstr>Huiswerk volgende week vrijdag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9</dc:title>
  <dc:creator>marloes kemna</dc:creator>
  <cp:lastModifiedBy>marloes kemna</cp:lastModifiedBy>
  <cp:revision>3</cp:revision>
  <dcterms:created xsi:type="dcterms:W3CDTF">2015-11-19T07:30:19Z</dcterms:created>
  <dcterms:modified xsi:type="dcterms:W3CDTF">2015-11-19T07:56:17Z</dcterms:modified>
</cp:coreProperties>
</file>